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9753600" cx="13004800"/>
  <p:notesSz cx="6858000" cy="9144000"/>
  <p:embeddedFontLst>
    <p:embeddedFont>
      <p:font typeface="Helvetica Neue"/>
      <p:regular r:id="rId48"/>
      <p:bold r:id="rId49"/>
      <p:italic r:id="rId50"/>
      <p:boldItalic r:id="rId51"/>
    </p:embeddedFont>
    <p:embeddedFont>
      <p:font typeface="Helvetica Neue Light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HelveticaNeue-regular.fntdata"/><Relationship Id="rId47" Type="http://schemas.openxmlformats.org/officeDocument/2006/relationships/slide" Target="slides/slide43.xml"/><Relationship Id="rId49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HelveticaNeue-boldItalic.fntdata"/><Relationship Id="rId50" Type="http://schemas.openxmlformats.org/officeDocument/2006/relationships/font" Target="fonts/HelveticaNeue-italic.fntdata"/><Relationship Id="rId53" Type="http://schemas.openxmlformats.org/officeDocument/2006/relationships/font" Target="fonts/HelveticaNeueLight-bold.fntdata"/><Relationship Id="rId52" Type="http://schemas.openxmlformats.org/officeDocument/2006/relationships/font" Target="fonts/HelveticaNeueLight-regular.fntdata"/><Relationship Id="rId11" Type="http://schemas.openxmlformats.org/officeDocument/2006/relationships/slide" Target="slides/slide7.xml"/><Relationship Id="rId55" Type="http://schemas.openxmlformats.org/officeDocument/2006/relationships/font" Target="fonts/HelveticaNeueLight-boldItalic.fntdata"/><Relationship Id="rId10" Type="http://schemas.openxmlformats.org/officeDocument/2006/relationships/slide" Target="slides/slide6.xml"/><Relationship Id="rId54" Type="http://schemas.openxmlformats.org/officeDocument/2006/relationships/font" Target="fonts/HelveticaNeueLight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vocabularies and match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Ask some students to give answers to Exercise b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Students practice in pairs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Talk about the topic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Listen, choose the answers and check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again, choose the answers and check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grammar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for the useful language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Call some students for class practice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Review the grammar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Choose the answers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Check the answers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Practice intonation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mark the stress words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again, choose the answers and practice in pairs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Talk about the past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Practice asking and answering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Discuss in pairs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Talk about the reading skills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Let the students practice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Check the skills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Discuss the sentences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match the words with their meanings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again, check and repeat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Discuss the sentences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Write the answers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Check with partners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Discuss the sentences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write the answers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again, check and repeat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Discuss the picture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write the answers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again, check and repeat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Discuss the picture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Ask and write the answers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Listen, fill in the blanks and check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Demonstrate the activity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Write the answers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Practice in pairs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Demonstrate the activity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Discuss in pairs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Each pair tells their opinion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write the answers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 and check the answers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First time just listen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Second time circle “True” or “False”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 and check the answers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Talk about Australia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Talk about musical instruments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and check the answers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Talk about Vietnam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Talk about musical instruments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Write the answers and check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Talk about musical instruments in the world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Practice talking in pairs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Write the answers and tell the class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new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Fill in the blanks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Check the answers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paragraph structure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Write a paragraph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Tell the class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Review the language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Explain the rules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Play the game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Talk about wedding traditions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tick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Check the answers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Discuss the topic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Review the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Choose the answers and check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Explain the rules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Demonstrate the game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Play in groups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Practice reading skills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Write a paragraph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Tell the class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3" name="Shape 48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Talk about the traditions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Listen, fill in the blanks and check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again, choose the answers and check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Shape 5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Shape 5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past tense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for the answers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Practice in pairs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Review the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Do the exercise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Check the answers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choose the answer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 and repeat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Explain the rules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Demonstrate one time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Practice in pairs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" type="body"/>
          </p:nvPr>
        </p:nvSpPr>
        <p:spPr>
          <a:xfrm>
            <a:off x="1320334" y="4571088"/>
            <a:ext cx="10525759" cy="1068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2" type="body"/>
          </p:nvPr>
        </p:nvSpPr>
        <p:spPr>
          <a:xfrm>
            <a:off x="1830120" y="64687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3" type="body"/>
          </p:nvPr>
        </p:nvSpPr>
        <p:spPr>
          <a:xfrm>
            <a:off x="1817420" y="73450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4" type="body"/>
          </p:nvPr>
        </p:nvSpPr>
        <p:spPr>
          <a:xfrm>
            <a:off x="5177711" y="64687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5" type="body"/>
          </p:nvPr>
        </p:nvSpPr>
        <p:spPr>
          <a:xfrm>
            <a:off x="5165011" y="73450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6" type="body"/>
          </p:nvPr>
        </p:nvSpPr>
        <p:spPr>
          <a:xfrm>
            <a:off x="8517811" y="64687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showMasterSp="0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11898048" y="168340"/>
            <a:ext cx="1006014" cy="463353"/>
          </a:xfrm>
          <a:prstGeom prst="roundRect">
            <a:avLst>
              <a:gd fmla="val 3426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3786990" y="168340"/>
            <a:ext cx="5430818" cy="463353"/>
          </a:xfrm>
          <a:prstGeom prst="roundRect">
            <a:avLst>
              <a:gd fmla="val 3426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5683722" y="9126073"/>
            <a:ext cx="1637355" cy="463354"/>
          </a:xfrm>
          <a:prstGeom prst="roundRect">
            <a:avLst>
              <a:gd fmla="val 3426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A9B3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trips_ISW8_2.jpg" id="23" name="Shape 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1.png" id="24" name="Shape 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05" y="-95538"/>
            <a:ext cx="1761973" cy="991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.png" id="25" name="Shape 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18095" y="9035091"/>
            <a:ext cx="645320" cy="6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>
            <p:ph idx="1" type="body"/>
          </p:nvPr>
        </p:nvSpPr>
        <p:spPr>
          <a:xfrm>
            <a:off x="3811320" y="169487"/>
            <a:ext cx="5382160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5844316" y="9127221"/>
            <a:ext cx="1316168" cy="461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" name="Shape 28"/>
          <p:cNvSpPr/>
          <p:nvPr/>
        </p:nvSpPr>
        <p:spPr>
          <a:xfrm>
            <a:off x="12439684" y="231095"/>
            <a:ext cx="404317" cy="337844"/>
          </a:xfrm>
          <a:prstGeom prst="rightArrow">
            <a:avLst>
              <a:gd fmla="val 39534" name="adj1"/>
              <a:gd fmla="val 69054" name="adj2"/>
            </a:avLst>
          </a:prstGeom>
          <a:solidFill>
            <a:srgbClr val="FACA6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Shape 29"/>
          <p:cNvSpPr/>
          <p:nvPr/>
        </p:nvSpPr>
        <p:spPr>
          <a:xfrm flipH="1">
            <a:off x="11944384" y="231095"/>
            <a:ext cx="404317" cy="337844"/>
          </a:xfrm>
          <a:prstGeom prst="rightArrow">
            <a:avLst>
              <a:gd fmla="val 39534" name="adj1"/>
              <a:gd fmla="val 69054" name="adj2"/>
            </a:avLst>
          </a:prstGeom>
          <a:solidFill>
            <a:srgbClr val="FACA6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-Learn Smart World 8_Master.jpg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reflection.png" id="7" name="Shape 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4084" y="82262"/>
            <a:ext cx="2354694" cy="13245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/>
          <p:nvPr>
            <p:ph type="title"/>
          </p:nvPr>
        </p:nvSpPr>
        <p:spPr>
          <a:xfrm>
            <a:off x="975360" y="591537"/>
            <a:ext cx="11054081" cy="45291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1637737" y="6767697"/>
            <a:ext cx="2971934" cy="647140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pt/slides/slide2.xml" TargetMode="External"/><Relationship Id="rId4" Type="http://schemas.openxmlformats.org/officeDocument/2006/relationships/hyperlink" Target="http://ppt/slides/slide9.xml" TargetMode="External"/><Relationship Id="rId5" Type="http://schemas.openxmlformats.org/officeDocument/2006/relationships/hyperlink" Target="http://ppt/slides/slide16.xml" TargetMode="External"/><Relationship Id="rId6" Type="http://schemas.openxmlformats.org/officeDocument/2006/relationships/hyperlink" Target="http://ppt/slides/slide24.xml" TargetMode="External"/><Relationship Id="rId7" Type="http://schemas.openxmlformats.org/officeDocument/2006/relationships/hyperlink" Target="http://ppt/slides/slide31.xml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Relationship Id="rId4" Type="http://schemas.openxmlformats.org/officeDocument/2006/relationships/hyperlink" Target="http://ppt/slides/slide38.xml" TargetMode="External"/><Relationship Id="rId5" Type="http://schemas.openxmlformats.org/officeDocument/2006/relationships/hyperlink" Target="http://ppt/slides/slide40.xml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jpg"/><Relationship Id="rId4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jpg"/><Relationship Id="rId4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Relationship Id="rId4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jpg"/><Relationship Id="rId4" Type="http://schemas.openxmlformats.org/officeDocument/2006/relationships/hyperlink" Target="http://ppt/slides/slide41.x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g"/><Relationship Id="rId4" Type="http://schemas.openxmlformats.org/officeDocument/2006/relationships/hyperlink" Target="http://ppt/slides/slide43.xml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Relationship Id="rId4" Type="http://schemas.openxmlformats.org/officeDocument/2006/relationships/hyperlink" Target="http://ppt/slides/slide42.xml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jpg"/><Relationship Id="rId4" Type="http://schemas.openxmlformats.org/officeDocument/2006/relationships/image" Target="../media/image15.png"/><Relationship Id="rId5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g"/><Relationship Id="rId4" Type="http://schemas.openxmlformats.org/officeDocument/2006/relationships/image" Target="../media/image3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7.jpg"/><Relationship Id="rId4" Type="http://schemas.openxmlformats.org/officeDocument/2006/relationships/hyperlink" Target="http://ppt/slides/slide43.xml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jpg"/><Relationship Id="rId4" Type="http://schemas.openxmlformats.org/officeDocument/2006/relationships/hyperlink" Target="http://ppt/slides/slide8.xml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2.png"/><Relationship Id="rId4" Type="http://schemas.openxmlformats.org/officeDocument/2006/relationships/hyperlink" Target="http://ppt/slides/slide22.xml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8.jpg"/><Relationship Id="rId4" Type="http://schemas.openxmlformats.org/officeDocument/2006/relationships/hyperlink" Target="http://ppt/slides/slide8.x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png"/><Relationship Id="rId4" Type="http://schemas.openxmlformats.org/officeDocument/2006/relationships/hyperlink" Target="http://ppt/slides/slide22.xml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jpg"/><Relationship Id="rId4" Type="http://schemas.openxmlformats.org/officeDocument/2006/relationships/hyperlink" Target="http://ppt/slides/slide29.xml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png"/><Relationship Id="rId4" Type="http://schemas.openxmlformats.org/officeDocument/2006/relationships/hyperlink" Target="http://ppt/slides/slide32.xml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6.jpg"/><Relationship Id="rId4" Type="http://schemas.openxmlformats.org/officeDocument/2006/relationships/hyperlink" Target="http://ppt/slides/slide30.xml" TargetMode="External"/><Relationship Id="rId5" Type="http://schemas.openxmlformats.org/officeDocument/2006/relationships/hyperlink" Target="http://ppt/slides/slide36.x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hyperlink" Target="http://ppt/slides/slide37.xml" TargetMode="External"/><Relationship Id="rId5" Type="http://schemas.openxmlformats.org/officeDocument/2006/relationships/hyperlink" Target="http://ppt/slides/slide39.x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1320334" y="4561662"/>
            <a:ext cx="10525759" cy="1087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2: TRADITIONS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1830120" y="64687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1</a:t>
            </a:r>
            <a:endParaRPr/>
          </a:p>
        </p:txBody>
      </p:sp>
      <p:sp>
        <p:nvSpPr>
          <p:cNvPr id="37" name="Shape 37"/>
          <p:cNvSpPr txBox="1"/>
          <p:nvPr>
            <p:ph idx="3" type="body"/>
          </p:nvPr>
        </p:nvSpPr>
        <p:spPr>
          <a:xfrm>
            <a:off x="1817420" y="73450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2</a:t>
            </a:r>
            <a:endParaRPr b="1" i="0" sz="3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Shape 38"/>
          <p:cNvSpPr txBox="1"/>
          <p:nvPr>
            <p:ph idx="4" type="body"/>
          </p:nvPr>
        </p:nvSpPr>
        <p:spPr>
          <a:xfrm>
            <a:off x="5177711" y="64687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3</a:t>
            </a:r>
            <a:endParaRPr/>
          </a:p>
        </p:txBody>
      </p:sp>
      <p:sp>
        <p:nvSpPr>
          <p:cNvPr id="39" name="Shape 39"/>
          <p:cNvSpPr txBox="1"/>
          <p:nvPr>
            <p:ph idx="5" type="body"/>
          </p:nvPr>
        </p:nvSpPr>
        <p:spPr>
          <a:xfrm>
            <a:off x="5165011" y="73450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4</a:t>
            </a:r>
            <a:endParaRPr b="1" i="0" sz="3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Shape 40"/>
          <p:cNvSpPr txBox="1"/>
          <p:nvPr>
            <p:ph idx="6" type="body"/>
          </p:nvPr>
        </p:nvSpPr>
        <p:spPr>
          <a:xfrm>
            <a:off x="8517811" y="64687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5</a:t>
            </a:r>
            <a:endParaRPr b="1" i="0" sz="3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Shape 41">
            <a:hlinkClick r:id="rId3"/>
          </p:cNvPr>
          <p:cNvSpPr/>
          <p:nvPr/>
        </p:nvSpPr>
        <p:spPr>
          <a:xfrm>
            <a:off x="1849884" y="6396355"/>
            <a:ext cx="2789505" cy="605790"/>
          </a:xfrm>
          <a:prstGeom prst="roundRect">
            <a:avLst>
              <a:gd fmla="val 16667" name="adj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Shape 42">
            <a:hlinkClick r:id="rId4"/>
          </p:cNvPr>
          <p:cNvSpPr/>
          <p:nvPr/>
        </p:nvSpPr>
        <p:spPr>
          <a:xfrm>
            <a:off x="1849884" y="7345020"/>
            <a:ext cx="2789505" cy="605790"/>
          </a:xfrm>
          <a:prstGeom prst="roundRect">
            <a:avLst>
              <a:gd fmla="val 16667" name="adj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" name="Shape 43">
            <a:hlinkClick r:id="rId5"/>
          </p:cNvPr>
          <p:cNvSpPr/>
          <p:nvPr/>
        </p:nvSpPr>
        <p:spPr>
          <a:xfrm>
            <a:off x="5165011" y="6396355"/>
            <a:ext cx="2789505" cy="605790"/>
          </a:xfrm>
          <a:prstGeom prst="roundRect">
            <a:avLst>
              <a:gd fmla="val 16667" name="adj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Shape 44">
            <a:hlinkClick r:id="rId6"/>
          </p:cNvPr>
          <p:cNvSpPr/>
          <p:nvPr/>
        </p:nvSpPr>
        <p:spPr>
          <a:xfrm>
            <a:off x="5189984" y="7345020"/>
            <a:ext cx="2789505" cy="605790"/>
          </a:xfrm>
          <a:prstGeom prst="roundRect">
            <a:avLst>
              <a:gd fmla="val 16667" name="adj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Shape 45">
            <a:hlinkClick r:id="rId7"/>
          </p:cNvPr>
          <p:cNvSpPr/>
          <p:nvPr/>
        </p:nvSpPr>
        <p:spPr>
          <a:xfrm>
            <a:off x="8530084" y="6396355"/>
            <a:ext cx="2789505" cy="605790"/>
          </a:xfrm>
          <a:prstGeom prst="roundRect">
            <a:avLst>
              <a:gd fmla="val 16667" name="adj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16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5200" y="2032000"/>
            <a:ext cx="467360" cy="467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Shape 147"/>
          <p:cNvCxnSpPr/>
          <p:nvPr/>
        </p:nvCxnSpPr>
        <p:spPr>
          <a:xfrm>
            <a:off x="2621280" y="3373120"/>
            <a:ext cx="1991360" cy="97536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Shape 148"/>
          <p:cNvCxnSpPr/>
          <p:nvPr/>
        </p:nvCxnSpPr>
        <p:spPr>
          <a:xfrm flipH="1" rot="10800000">
            <a:off x="2621280" y="3801531"/>
            <a:ext cx="1991360" cy="19415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Shape 149"/>
          <p:cNvCxnSpPr/>
          <p:nvPr/>
        </p:nvCxnSpPr>
        <p:spPr>
          <a:xfrm flipH="1" rot="10800000">
            <a:off x="3058160" y="2783447"/>
            <a:ext cx="1554480" cy="1605672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Shape 150"/>
          <p:cNvCxnSpPr/>
          <p:nvPr/>
        </p:nvCxnSpPr>
        <p:spPr>
          <a:xfrm>
            <a:off x="2336800" y="4919012"/>
            <a:ext cx="2275840" cy="48768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Shape 151"/>
          <p:cNvCxnSpPr/>
          <p:nvPr/>
        </p:nvCxnSpPr>
        <p:spPr>
          <a:xfrm flipH="1" rot="10800000">
            <a:off x="2621280" y="4919012"/>
            <a:ext cx="1991360" cy="528319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16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1286" y="3459155"/>
            <a:ext cx="398145" cy="37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16800" y="1625600"/>
            <a:ext cx="447040" cy="44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1286" y="3961816"/>
            <a:ext cx="398145" cy="37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1286" y="4876799"/>
            <a:ext cx="410725" cy="38608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4743450" y="6904830"/>
            <a:ext cx="722630" cy="54082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5844316" y="7413556"/>
            <a:ext cx="637764" cy="409644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4117975" y="7823200"/>
            <a:ext cx="819786" cy="38608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16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1760" y="3921760"/>
            <a:ext cx="426720" cy="42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17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7710170" y="4019390"/>
            <a:ext cx="933450" cy="54082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9444355" y="4560218"/>
            <a:ext cx="776605" cy="41890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11231244" y="4979127"/>
            <a:ext cx="554355" cy="446313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7710170" y="5425440"/>
            <a:ext cx="743902" cy="446283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9444354" y="5871723"/>
            <a:ext cx="1020445" cy="54082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17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43360" y="2011680"/>
            <a:ext cx="447040" cy="44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17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18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94080"/>
            <a:ext cx="13004800" cy="80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18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2800"/>
            <a:ext cx="13004800" cy="815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27840" y="2133600"/>
            <a:ext cx="467360" cy="46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1767840" y="3899158"/>
            <a:ext cx="4673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1767840" y="4547903"/>
            <a:ext cx="4673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1767840" y="5637952"/>
            <a:ext cx="4673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1767840" y="6831721"/>
            <a:ext cx="4673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1704670" y="3866025"/>
            <a:ext cx="593700" cy="4406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1704670" y="4490510"/>
            <a:ext cx="593700" cy="4406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1704670" y="5630506"/>
            <a:ext cx="593700" cy="4406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1704670" y="6831721"/>
            <a:ext cx="593700" cy="4406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18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3439"/>
            <a:ext cx="13004799" cy="808736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4076476" y="4577594"/>
            <a:ext cx="353568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Their police officer mom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4076476" y="5745994"/>
            <a:ext cx="353568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suspects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4076476" y="6914394"/>
            <a:ext cx="353568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the crime scene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4076476" y="8049085"/>
            <a:ext cx="4356324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famous Royal Blue Stamp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693820" y="4579150"/>
            <a:ext cx="3918336" cy="5040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3693820" y="5671697"/>
            <a:ext cx="3918336" cy="5040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3693820" y="6840097"/>
            <a:ext cx="3918336" cy="5040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3693820" y="8025638"/>
            <a:ext cx="4738980" cy="5040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18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0"/>
            <a:ext cx="13004800" cy="8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0280" y="1553210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5468396" y="6744255"/>
            <a:ext cx="75184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</a:t>
            </a:r>
            <a:r>
              <a:rPr b="0" baseline="3000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7327676" y="6744254"/>
            <a:ext cx="75184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7363896" y="7177756"/>
            <a:ext cx="942564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garden 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5611402" y="6744254"/>
            <a:ext cx="715620" cy="39925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7434462" y="6744253"/>
            <a:ext cx="715620" cy="39925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7382006" y="7188613"/>
            <a:ext cx="906344" cy="42264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14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18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3761"/>
            <a:ext cx="13004800" cy="808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56160" y="1300480"/>
            <a:ext cx="386080" cy="3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/>
          <p:nvPr/>
        </p:nvSpPr>
        <p:spPr>
          <a:xfrm>
            <a:off x="5296493" y="2615526"/>
            <a:ext cx="1571667" cy="67453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6336203" y="3776662"/>
            <a:ext cx="1790823" cy="788406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3584163" y="3179985"/>
            <a:ext cx="1414557" cy="67453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8768080" y="2069334"/>
            <a:ext cx="201168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sunny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7829253" y="2679698"/>
            <a:ext cx="201168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watch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7665719" y="3248442"/>
            <a:ext cx="201168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100.000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7924041" y="3875271"/>
            <a:ext cx="201168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 room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929881" y="1970302"/>
            <a:ext cx="1416133" cy="4907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8127026" y="2561024"/>
            <a:ext cx="1416133" cy="4907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8245432" y="3796038"/>
            <a:ext cx="1416133" cy="4907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8060013" y="3144008"/>
            <a:ext cx="1416133" cy="4907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19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3440"/>
            <a:ext cx="13004800" cy="806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484" y="7362859"/>
            <a:ext cx="379061" cy="37906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3210560" y="6678364"/>
            <a:ext cx="2349276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She feels suprise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6555516" y="6983268"/>
            <a:ext cx="442976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will talk to the two men in the picture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3241839" y="6567164"/>
            <a:ext cx="2317997" cy="4907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6502400" y="6812559"/>
            <a:ext cx="4482876" cy="4907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84" name="Shape 284"/>
          <p:cNvSpPr txBox="1"/>
          <p:nvPr/>
        </p:nvSpPr>
        <p:spPr>
          <a:xfrm>
            <a:off x="3714753" y="7465931"/>
            <a:ext cx="877567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watch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1945188" y="7711325"/>
            <a:ext cx="877567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2494969" y="7947104"/>
            <a:ext cx="877567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rose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3372536" y="8192364"/>
            <a:ext cx="970864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anyone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3445469" y="7552389"/>
            <a:ext cx="1416133" cy="30322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1830304" y="7815844"/>
            <a:ext cx="877567" cy="30585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2622654" y="8028094"/>
            <a:ext cx="877567" cy="29490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3430322" y="8284275"/>
            <a:ext cx="877567" cy="3184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19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3440"/>
            <a:ext cx="13004800" cy="810768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/>
        </p:nvSpPr>
        <p:spPr>
          <a:xfrm>
            <a:off x="5844316" y="5235644"/>
            <a:ext cx="1592804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bathroom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8628156" y="5235644"/>
            <a:ext cx="2527524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went to the bathroom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530636" y="5875724"/>
            <a:ext cx="3126964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Did you see anyone else?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5238638" y="5766262"/>
            <a:ext cx="1211356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Maria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530636" y="6415983"/>
            <a:ext cx="3477484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know whose rose this is?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8628156" y="5718188"/>
            <a:ext cx="2527524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photographer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8372774" y="6195777"/>
            <a:ext cx="3624804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don’t know. I think the thief must have dropped it on the floor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4715174" y="6226188"/>
            <a:ext cx="2527524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don’t know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5844316" y="5291396"/>
            <a:ext cx="1564640" cy="40417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8795279" y="5215140"/>
            <a:ext cx="2458720" cy="45028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677433" y="5969371"/>
            <a:ext cx="2833370" cy="25681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5006564" y="5767284"/>
            <a:ext cx="1564640" cy="40417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9193480" y="5753970"/>
            <a:ext cx="1662318" cy="41748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530636" y="6529568"/>
            <a:ext cx="3477484" cy="32279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4981762" y="6186646"/>
            <a:ext cx="1725108" cy="41913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8048201" y="6326442"/>
            <a:ext cx="3952875" cy="46913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15" name="Shape 315">
            <a:hlinkClick r:id="rId4"/>
          </p:cNvPr>
          <p:cNvSpPr/>
          <p:nvPr/>
        </p:nvSpPr>
        <p:spPr>
          <a:xfrm>
            <a:off x="5844316" y="2670720"/>
            <a:ext cx="605678" cy="3240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Shape 316">
            <a:hlinkClick r:id="rId5"/>
          </p:cNvPr>
          <p:cNvSpPr/>
          <p:nvPr/>
        </p:nvSpPr>
        <p:spPr>
          <a:xfrm>
            <a:off x="5063956" y="2994819"/>
            <a:ext cx="483403" cy="2157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19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3440"/>
            <a:ext cx="13004799" cy="804672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6868160" y="3907715"/>
            <a:ext cx="134112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Lewis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5906882" y="4253795"/>
            <a:ext cx="4604796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 knew the watch has been stolen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5266802" y="4755521"/>
            <a:ext cx="4629038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Because the watch worths $100.000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6290198" y="4253795"/>
            <a:ext cx="3838164" cy="3795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5715996" y="4812313"/>
            <a:ext cx="3732804" cy="32279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6868160" y="3849622"/>
            <a:ext cx="1564640" cy="40417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20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20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7680" y="1117600"/>
            <a:ext cx="42672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1361440" y="2151935"/>
            <a:ext cx="160528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6" name="Shape 346"/>
          <p:cNvSpPr txBox="1"/>
          <p:nvPr/>
        </p:nvSpPr>
        <p:spPr>
          <a:xfrm>
            <a:off x="9845040" y="2212894"/>
            <a:ext cx="160528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stringed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3811320" y="5616495"/>
            <a:ext cx="160528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bow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3484880" y="6047183"/>
            <a:ext cx="160528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hitting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3464560" y="6415320"/>
            <a:ext cx="160528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blowing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9641840" y="6047183"/>
            <a:ext cx="160528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metal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x="1188720" y="6825689"/>
            <a:ext cx="160528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bamboo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4565974" y="7193826"/>
            <a:ext cx="2556684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musical instruments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1397000" y="2151935"/>
            <a:ext cx="1564640" cy="40417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9880600" y="2212894"/>
            <a:ext cx="1564640" cy="40417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4023360" y="5543101"/>
            <a:ext cx="1564640" cy="40417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3778524" y="6024594"/>
            <a:ext cx="1564640" cy="40417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9845040" y="6053379"/>
            <a:ext cx="1564640" cy="40417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3616960" y="6466661"/>
            <a:ext cx="1564640" cy="40417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1285240" y="6819493"/>
            <a:ext cx="1564640" cy="40417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4613960" y="7186575"/>
            <a:ext cx="2508698" cy="40417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20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7916" y="3088640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/>
          <p:nvPr/>
        </p:nvSpPr>
        <p:spPr>
          <a:xfrm>
            <a:off x="5760813" y="3694857"/>
            <a:ext cx="776605" cy="41890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5760812" y="4113766"/>
            <a:ext cx="776605" cy="41890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6383879" y="4523037"/>
            <a:ext cx="776605" cy="41890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3576320" y="6043578"/>
            <a:ext cx="426720" cy="316581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3314149" y="6888480"/>
            <a:ext cx="434891" cy="28448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3226435" y="6469571"/>
            <a:ext cx="776605" cy="41890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20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960" y="3881120"/>
            <a:ext cx="467360" cy="46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21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4917440" y="3696255"/>
            <a:ext cx="520192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Sao truc: A Popular Vietnamese Instrument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1" name="Shape 391"/>
          <p:cNvSpPr txBox="1"/>
          <p:nvPr/>
        </p:nvSpPr>
        <p:spPr>
          <a:xfrm>
            <a:off x="4023360" y="4605724"/>
            <a:ext cx="107696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bamboo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6962140" y="4605724"/>
            <a:ext cx="107696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blowing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9900920" y="4866639"/>
            <a:ext cx="107696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9357360" y="5246230"/>
            <a:ext cx="108712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farmers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5" name="Shape 395"/>
          <p:cNvSpPr/>
          <p:nvPr/>
        </p:nvSpPr>
        <p:spPr>
          <a:xfrm>
            <a:off x="3919220" y="4600348"/>
            <a:ext cx="1076960" cy="3069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7015480" y="4600347"/>
            <a:ext cx="1076960" cy="3069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9911080" y="4946076"/>
            <a:ext cx="1076960" cy="3069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9357360" y="5292582"/>
            <a:ext cx="1076960" cy="3069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5100320" y="3677478"/>
            <a:ext cx="5631180" cy="41036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21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Shape 407">
            <a:hlinkClick r:id="rId4"/>
          </p:cNvPr>
          <p:cNvSpPr/>
          <p:nvPr/>
        </p:nvSpPr>
        <p:spPr>
          <a:xfrm>
            <a:off x="11440160" y="8353252"/>
            <a:ext cx="609600" cy="44436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14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45750" y="17145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2643926" y="5073397"/>
            <a:ext cx="1451823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groom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4872776" y="5073397"/>
            <a:ext cx="1451823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bride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7501676" y="4101847"/>
            <a:ext cx="1451823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garlic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10547350" y="4101846"/>
            <a:ext cx="1451823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salt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8562818" y="5003294"/>
            <a:ext cx="1552732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wear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8613272" y="5483766"/>
            <a:ext cx="1451823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carry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7836906" y="5964238"/>
            <a:ext cx="1451823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throw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2679616" y="5105650"/>
            <a:ext cx="1416133" cy="34586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913150" y="5066966"/>
            <a:ext cx="1416133" cy="34586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537366" y="4108587"/>
            <a:ext cx="1416133" cy="34586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0610850" y="4134099"/>
            <a:ext cx="1416133" cy="34586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8648962" y="4945527"/>
            <a:ext cx="1416133" cy="34586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8693412" y="5505257"/>
            <a:ext cx="1416133" cy="34586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7872596" y="5942713"/>
            <a:ext cx="1416133" cy="34586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21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>
            <a:hlinkClick r:id="rId4"/>
          </p:cNvPr>
          <p:cNvSpPr/>
          <p:nvPr/>
        </p:nvSpPr>
        <p:spPr>
          <a:xfrm>
            <a:off x="10993120" y="8168640"/>
            <a:ext cx="548640" cy="528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1950720" y="3005078"/>
            <a:ext cx="274320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Topic sentence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7" name="Shape 417"/>
          <p:cNvSpPr txBox="1"/>
          <p:nvPr/>
        </p:nvSpPr>
        <p:spPr>
          <a:xfrm>
            <a:off x="1391920" y="4736101"/>
            <a:ext cx="274320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 sentence 2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8" name="Shape 418"/>
          <p:cNvSpPr txBox="1"/>
          <p:nvPr/>
        </p:nvSpPr>
        <p:spPr>
          <a:xfrm>
            <a:off x="1422400" y="3997764"/>
            <a:ext cx="274320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 sentence 1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9" name="Shape 419"/>
          <p:cNvSpPr txBox="1"/>
          <p:nvPr/>
        </p:nvSpPr>
        <p:spPr>
          <a:xfrm>
            <a:off x="1391920" y="5573078"/>
            <a:ext cx="274320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 sentence 3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1788160" y="6457783"/>
            <a:ext cx="274320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 </a:t>
            </a:r>
            <a:endParaRPr b="0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1788160" y="2930541"/>
            <a:ext cx="2885440" cy="65444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1422400" y="3793778"/>
            <a:ext cx="2885440" cy="65444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1422400" y="4620979"/>
            <a:ext cx="2885440" cy="65444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1422400" y="5457932"/>
            <a:ext cx="2885440" cy="65444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1808480" y="6384600"/>
            <a:ext cx="2885440" cy="65444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2" name="Shape 4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9" name="Shape 4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>
            <a:hlinkClick r:id="rId4"/>
          </p:cNvPr>
          <p:cNvSpPr/>
          <p:nvPr/>
        </p:nvSpPr>
        <p:spPr>
          <a:xfrm>
            <a:off x="10505440" y="5892800"/>
            <a:ext cx="589280" cy="5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88800" y="1666240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54560" y="7840533"/>
            <a:ext cx="3143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7312" y="7390379"/>
            <a:ext cx="3143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61751" y="5364169"/>
            <a:ext cx="3143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7153" y="5862955"/>
            <a:ext cx="3143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75642" y="2904498"/>
            <a:ext cx="395672" cy="40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Shape 4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3415" y="6528117"/>
            <a:ext cx="24765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98555" y="7015797"/>
            <a:ext cx="24765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98555" y="7446436"/>
            <a:ext cx="24765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26875" y="7930197"/>
            <a:ext cx="24765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8495" y="8458517"/>
            <a:ext cx="247650" cy="1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23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Shape 47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9" name="Shape 4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Shape 480">
            <a:hlinkClick r:id="rId4"/>
          </p:cNvPr>
          <p:cNvSpPr/>
          <p:nvPr/>
        </p:nvSpPr>
        <p:spPr>
          <a:xfrm>
            <a:off x="3811320" y="7193280"/>
            <a:ext cx="537160" cy="40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91F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idx="2" type="body"/>
          </p:nvPr>
        </p:nvSpPr>
        <p:spPr>
          <a:xfrm>
            <a:off x="5787278" y="8917803"/>
            <a:ext cx="143024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105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7" name="Shape 4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Shape 488">
            <a:hlinkClick r:id="rId4"/>
          </p:cNvPr>
          <p:cNvSpPr/>
          <p:nvPr/>
        </p:nvSpPr>
        <p:spPr>
          <a:xfrm flipH="1">
            <a:off x="12049760" y="8331201"/>
            <a:ext cx="670560" cy="40372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idx="2" type="body"/>
          </p:nvPr>
        </p:nvSpPr>
        <p:spPr>
          <a:xfrm>
            <a:off x="5777118" y="8912344"/>
            <a:ext cx="145056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105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5" name="Shape 4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3440"/>
            <a:ext cx="13004800" cy="808736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Shape 496">
            <a:hlinkClick r:id="rId4"/>
          </p:cNvPr>
          <p:cNvSpPr/>
          <p:nvPr/>
        </p:nvSpPr>
        <p:spPr>
          <a:xfrm flipH="1">
            <a:off x="4876800" y="8229600"/>
            <a:ext cx="528320" cy="38608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idx="2" type="body"/>
          </p:nvPr>
        </p:nvSpPr>
        <p:spPr>
          <a:xfrm>
            <a:off x="5787278" y="8915400"/>
            <a:ext cx="143024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106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3" name="Shape 5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Shape 504">
            <a:hlinkClick r:id="rId4"/>
          </p:cNvPr>
          <p:cNvSpPr/>
          <p:nvPr/>
        </p:nvSpPr>
        <p:spPr>
          <a:xfrm flipH="1">
            <a:off x="11724640" y="8310880"/>
            <a:ext cx="609600" cy="4419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14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7300" y="1581150"/>
            <a:ext cx="43180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10225826" y="2825497"/>
            <a:ext cx="1451823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garlic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10225825" y="3337799"/>
            <a:ext cx="1451824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eggs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10416326" y="3875834"/>
            <a:ext cx="1451823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bell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3067050" y="6412422"/>
            <a:ext cx="1159734" cy="54082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10416325" y="2846471"/>
            <a:ext cx="1416133" cy="34586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0416325" y="3359458"/>
            <a:ext cx="1416133" cy="34586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10416326" y="3872661"/>
            <a:ext cx="1416133" cy="34586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048250" y="6884510"/>
            <a:ext cx="933450" cy="54082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4038600" y="7318498"/>
            <a:ext cx="1159734" cy="54082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idx="2" type="body"/>
          </p:nvPr>
        </p:nvSpPr>
        <p:spPr>
          <a:xfrm>
            <a:off x="5787278" y="8912344"/>
            <a:ext cx="143024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106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1" name="Shape 5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873760"/>
            <a:ext cx="13004799" cy="8038584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Shape 512">
            <a:hlinkClick r:id="rId4"/>
          </p:cNvPr>
          <p:cNvSpPr/>
          <p:nvPr/>
        </p:nvSpPr>
        <p:spPr>
          <a:xfrm flipH="1">
            <a:off x="4258360" y="7863840"/>
            <a:ext cx="699720" cy="5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idx="2" type="body"/>
          </p:nvPr>
        </p:nvSpPr>
        <p:spPr>
          <a:xfrm>
            <a:off x="5756798" y="8917803"/>
            <a:ext cx="149120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118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9" name="Shape 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Shape 520">
            <a:hlinkClick r:id="rId4"/>
          </p:cNvPr>
          <p:cNvSpPr/>
          <p:nvPr/>
        </p:nvSpPr>
        <p:spPr>
          <a:xfrm flipH="1">
            <a:off x="11785600" y="7904480"/>
            <a:ext cx="609600" cy="52564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idx="2" type="body"/>
          </p:nvPr>
        </p:nvSpPr>
        <p:spPr>
          <a:xfrm>
            <a:off x="5777118" y="8912344"/>
            <a:ext cx="145056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124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7" name="Shape 5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60320"/>
            <a:ext cx="13004800" cy="453135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Shape 528">
            <a:hlinkClick r:id="rId4"/>
          </p:cNvPr>
          <p:cNvSpPr/>
          <p:nvPr/>
        </p:nvSpPr>
        <p:spPr>
          <a:xfrm flipH="1">
            <a:off x="11013440" y="7457440"/>
            <a:ext cx="629920" cy="4470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idx="2" type="body"/>
          </p:nvPr>
        </p:nvSpPr>
        <p:spPr>
          <a:xfrm>
            <a:off x="5787278" y="8917803"/>
            <a:ext cx="143024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125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35" name="Shape 5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Shape 536">
            <a:hlinkClick r:id="rId4"/>
          </p:cNvPr>
          <p:cNvSpPr/>
          <p:nvPr/>
        </p:nvSpPr>
        <p:spPr>
          <a:xfrm flipH="1">
            <a:off x="11338560" y="7863840"/>
            <a:ext cx="609600" cy="5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7" name="Shape 537">
            <a:hlinkClick r:id="rId5"/>
          </p:cNvPr>
          <p:cNvSpPr/>
          <p:nvPr/>
        </p:nvSpPr>
        <p:spPr>
          <a:xfrm flipH="1">
            <a:off x="11338560" y="8514081"/>
            <a:ext cx="609600" cy="40372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91F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14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7600" y="3962400"/>
            <a:ext cx="447040" cy="44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15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3576320" y="4554923"/>
            <a:ext cx="134112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6012404" y="5055195"/>
            <a:ext cx="114808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wear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3872280" y="5519312"/>
            <a:ext cx="153284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did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3811320" y="5942263"/>
            <a:ext cx="13906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3693820" y="4579149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6100744" y="5003732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4020260" y="5486989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4001260" y="5890274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15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07040" y="1727200"/>
            <a:ext cx="386080" cy="38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15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>
            <a:hlinkClick r:id="rId4"/>
          </p:cNvPr>
          <p:cNvSpPr/>
          <p:nvPr/>
        </p:nvSpPr>
        <p:spPr>
          <a:xfrm flipH="1" rot="10800000">
            <a:off x="11846560" y="3271520"/>
            <a:ext cx="629920" cy="54864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Shape 131">
            <a:hlinkClick r:id="rId5"/>
          </p:cNvPr>
          <p:cNvSpPr/>
          <p:nvPr/>
        </p:nvSpPr>
        <p:spPr>
          <a:xfrm flipH="1" rot="10800000">
            <a:off x="3811320" y="3545840"/>
            <a:ext cx="557480" cy="27432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92D050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A6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ACA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16 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24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